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zipping up or creating a </a:t>
            </a:r>
            <a:r>
              <a:rPr lang="en-US" dirty="0" err="1"/>
              <a:t>tarball</a:t>
            </a:r>
            <a:r>
              <a:rPr lang="en-US" dirty="0"/>
              <a:t>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Later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</a:t>
            </a:r>
            <a:r>
              <a:rPr lang="en-US"/>
              <a:t>so it </a:t>
            </a:r>
            <a:r>
              <a:rPr lang="en-US" dirty="0"/>
              <a:t>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1209</TotalTime>
  <Words>2686</Words>
  <Application>Microsoft Macintosh PowerPoint</Application>
  <PresentationFormat>Widescreen</PresentationFormat>
  <Paragraphs>325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451</cp:revision>
  <dcterms:created xsi:type="dcterms:W3CDTF">2023-01-02T21:49:25Z</dcterms:created>
  <dcterms:modified xsi:type="dcterms:W3CDTF">2023-06-07T02:53:26Z</dcterms:modified>
</cp:coreProperties>
</file>